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"/>
  </p:notesMasterIdLst>
  <p:sldIdLst>
    <p:sldId id="258" r:id="rId5"/>
    <p:sldId id="309" r:id="rId6"/>
    <p:sldId id="29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F5RMXHT/NZ0NE0EXTbHfq+yE7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66041D-02A8-4E82-80A2-D4182A4C381C}">
  <a:tblStyle styleId="{6966041D-02A8-4E82-80A2-D4182A4C38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59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font" Target="fonts/font2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8344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59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66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l="35905"/>
          <a:stretch/>
        </p:blipFill>
        <p:spPr>
          <a:xfrm>
            <a:off x="0" y="0"/>
            <a:ext cx="58610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>
            <a:off x="5861050" y="0"/>
            <a:ext cx="32829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993663" y="3136632"/>
            <a:ext cx="40207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9FCC"/>
              </a:buClr>
              <a:buSzPts val="3200"/>
              <a:buFont typeface="Arial"/>
              <a:buNone/>
            </a:pPr>
            <a:r>
              <a:rPr lang="pt-BR" sz="3200" b="1" dirty="0">
                <a:solidFill>
                  <a:srgbClr val="199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Apresentação</a:t>
            </a:r>
            <a:endParaRPr sz="1500" b="1" i="0" u="none" strike="noStrike" cap="none" dirty="0">
              <a:solidFill>
                <a:srgbClr val="45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73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0" y="0"/>
            <a:ext cx="9144000" cy="436563"/>
          </a:xfrm>
          <a:prstGeom prst="rect">
            <a:avLst/>
          </a:prstGeom>
          <a:gradFill>
            <a:gsLst>
              <a:gs pos="0">
                <a:srgbClr val="4E396E"/>
              </a:gs>
              <a:gs pos="100000">
                <a:srgbClr val="139BC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4"/>
          <p:cNvCxnSpPr/>
          <p:nvPr/>
        </p:nvCxnSpPr>
        <p:spPr>
          <a:xfrm>
            <a:off x="620713" y="1319213"/>
            <a:ext cx="7926387" cy="0"/>
          </a:xfrm>
          <a:prstGeom prst="straightConnector1">
            <a:avLst/>
          </a:prstGeom>
          <a:noFill/>
          <a:ln w="9525" cap="flat" cmpd="sng">
            <a:solidFill>
              <a:srgbClr val="149B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4"/>
          <p:cNvSpPr txBox="1"/>
          <p:nvPr/>
        </p:nvSpPr>
        <p:spPr>
          <a:xfrm>
            <a:off x="620712" y="732701"/>
            <a:ext cx="59665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  <a:ea typeface="Lato"/>
                <a:cs typeface="Lato"/>
                <a:sym typeface="Lato"/>
              </a:rPr>
              <a:t>titulo</a:t>
            </a:r>
            <a:endParaRPr sz="3200" b="1" i="0" u="none" strike="noStrike" cap="none" dirty="0">
              <a:solidFill>
                <a:srgbClr val="43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Google Shape;106;p4">
            <a:extLst>
              <a:ext uri="{FF2B5EF4-FFF2-40B4-BE49-F238E27FC236}">
                <a16:creationId xmlns:a16="http://schemas.microsoft.com/office/drawing/2014/main" id="{D9307B58-E23A-49BB-ADE6-D5F9866F26C3}"/>
              </a:ext>
            </a:extLst>
          </p:cNvPr>
          <p:cNvSpPr txBox="1"/>
          <p:nvPr/>
        </p:nvSpPr>
        <p:spPr>
          <a:xfrm>
            <a:off x="620712" y="1592853"/>
            <a:ext cx="807052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>
                <a:latin typeface="Lato" panose="020B0604020202020204" charset="0"/>
              </a:rPr>
              <a:t>Texto</a:t>
            </a:r>
          </a:p>
          <a:p>
            <a:pPr>
              <a:lnSpc>
                <a:spcPct val="200000"/>
              </a:lnSpc>
            </a:pPr>
            <a:br>
              <a:rPr lang="pt-BR" dirty="0">
                <a:latin typeface="Lato" panose="020B0604020202020204" charset="0"/>
              </a:rPr>
            </a:br>
            <a:endParaRPr lang="pt-BR" dirty="0">
              <a:latin typeface="Lato" panose="020B0604020202020204" charset="0"/>
            </a:endParaRPr>
          </a:p>
          <a:p>
            <a:pPr>
              <a:lnSpc>
                <a:spcPct val="200000"/>
              </a:lnSpc>
            </a:pPr>
            <a:endParaRPr lang="pt-BR" dirty="0">
              <a:latin typeface="Lato" panose="020B0604020202020204" charset="0"/>
            </a:endParaRPr>
          </a:p>
          <a:p>
            <a:pPr>
              <a:lnSpc>
                <a:spcPct val="200000"/>
              </a:lnSpc>
            </a:pPr>
            <a:endParaRPr lang="pt-BR" dirty="0">
              <a:latin typeface="Lato" panose="020B060402020202020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dirty="0">
              <a:latin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6322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BD0030-B785-E71F-4468-36F59A5BF6FB}"/>
              </a:ext>
            </a:extLst>
          </p:cNvPr>
          <p:cNvSpPr txBox="1"/>
          <p:nvPr/>
        </p:nvSpPr>
        <p:spPr>
          <a:xfrm>
            <a:off x="3874533" y="392393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7A3AEB2A03D84CA262C5A12706874B" ma:contentTypeVersion="8" ma:contentTypeDescription="Crie um novo documento." ma:contentTypeScope="" ma:versionID="f5ede8e432fc3e5ed8f9edaa318b63ee">
  <xsd:schema xmlns:xsd="http://www.w3.org/2001/XMLSchema" xmlns:xs="http://www.w3.org/2001/XMLSchema" xmlns:p="http://schemas.microsoft.com/office/2006/metadata/properties" xmlns:ns3="f63937f8-3f57-43a5-a6af-d0a71713bd6c" targetNamespace="http://schemas.microsoft.com/office/2006/metadata/properties" ma:root="true" ma:fieldsID="0be246621724c49ff9bb0f25ed49c9f9" ns3:_="">
    <xsd:import namespace="f63937f8-3f57-43a5-a6af-d0a71713bd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937f8-3f57-43a5-a6af-d0a71713b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DD73DF-69FA-4E51-80A1-C0B124D7DDCD}">
  <ds:schemaRefs>
    <ds:schemaRef ds:uri="http://purl.org/dc/elements/1.1/"/>
    <ds:schemaRef ds:uri="http://schemas.microsoft.com/office/2006/metadata/properties"/>
    <ds:schemaRef ds:uri="f63937f8-3f57-43a5-a6af-d0a71713bd6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944393-5382-4190-8A4C-FDBC772135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A1F71-7A39-461A-A4F0-AE641FECE79F}">
  <ds:schemaRefs>
    <ds:schemaRef ds:uri="f63937f8-3f57-43a5-a6af-d0a71713bd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6</Words>
  <Application>Microsoft Office PowerPoint</Application>
  <PresentationFormat>Apresentação na tela (4:3)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Calibri</vt:lpstr>
      <vt:lpstr>Lato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Rosane Pereira</dc:creator>
  <cp:lastModifiedBy>Eli Cavalheiro</cp:lastModifiedBy>
  <cp:revision>187</cp:revision>
  <dcterms:created xsi:type="dcterms:W3CDTF">2019-01-11T16:49:19Z</dcterms:created>
  <dcterms:modified xsi:type="dcterms:W3CDTF">2022-09-02T19:01:20Z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0x010100237A3AEB2A03D84CA262C5A12706874B</vt:lpwstr>
  </property>
</Properties>
</file>